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C78F6-BF3C-437E-AE9B-8F6343F68E1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4A33-CF04-4864-A091-335E6A10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4A33-CF04-4864-A091-335E6A104D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9A15-5DB6-4AE8-B502-93E3BECAAD3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4B4F-0128-4590-8A42-111A16DD8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9"/>
            <a:ext cx="9144000" cy="6804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1857364"/>
            <a:ext cx="57150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Интерактивная игра «Домашние и дикие животные»</a:t>
            </a:r>
          </a:p>
          <a:p>
            <a:pPr algn="ctr"/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Подготовила: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воспитатель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МБДОУ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/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Ивушка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» г.Цимлянска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Сармина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Татьяна Леонидовна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428728" y="142852"/>
            <a:ext cx="6643734" cy="1271590"/>
          </a:xfrm>
          <a:prstGeom prst="wav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Игра: «Найди маму?»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" name="медвежонок" descr="0_d5944_3f44805c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5000636"/>
            <a:ext cx="3024182" cy="1595256"/>
          </a:xfrm>
          <a:prstGeom prst="rect">
            <a:avLst/>
          </a:prstGeom>
        </p:spPr>
      </p:pic>
      <p:pic>
        <p:nvPicPr>
          <p:cNvPr id="20" name="львенок" descr="1267987415_os21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4214818"/>
            <a:ext cx="2214578" cy="2214578"/>
          </a:xfrm>
          <a:prstGeom prst="rect">
            <a:avLst/>
          </a:prstGeom>
        </p:spPr>
      </p:pic>
      <p:pic>
        <p:nvPicPr>
          <p:cNvPr id="22" name="собака" descr="197104_650x65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357298"/>
            <a:ext cx="3572367" cy="2676527"/>
          </a:xfrm>
          <a:prstGeom prst="rect">
            <a:avLst/>
          </a:prstGeom>
        </p:spPr>
      </p:pic>
      <p:pic>
        <p:nvPicPr>
          <p:cNvPr id="23" name="щенок" descr="0_bf5f4_543cf003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500298" y="4714884"/>
            <a:ext cx="1375163" cy="1785926"/>
          </a:xfrm>
          <a:prstGeom prst="rect">
            <a:avLst/>
          </a:prstGeom>
        </p:spPr>
      </p:pic>
      <p:pic>
        <p:nvPicPr>
          <p:cNvPr id="25" name="теленок" descr="b175920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32" y="4786322"/>
            <a:ext cx="2428868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8622E-6 L 0.21267 -0.270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285852" y="428604"/>
            <a:ext cx="6786610" cy="1414466"/>
          </a:xfrm>
          <a:prstGeom prst="wav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Игра «Четвертый лишний»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лошадь" descr="8774550ec753694c2677b29bdc1e93e1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2500298" cy="2214578"/>
          </a:xfrm>
          <a:prstGeom prst="rect">
            <a:avLst/>
          </a:prstGeom>
        </p:spPr>
      </p:pic>
      <p:pic>
        <p:nvPicPr>
          <p:cNvPr id="4" name="кошка" descr="hello_html_m8e0c33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1928802"/>
            <a:ext cx="2143108" cy="2153100"/>
          </a:xfrm>
          <a:prstGeom prst="rect">
            <a:avLst/>
          </a:prstGeom>
        </p:spPr>
      </p:pic>
      <p:pic>
        <p:nvPicPr>
          <p:cNvPr id="6" name="свинья" descr="Разведение-свиней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143116"/>
            <a:ext cx="3000365" cy="1885945"/>
          </a:xfrm>
          <a:prstGeom prst="rect">
            <a:avLst/>
          </a:prstGeom>
        </p:spPr>
      </p:pic>
      <p:pic>
        <p:nvPicPr>
          <p:cNvPr id="7" name="лиса" descr="0_6ef9d_920dcf3b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3929066"/>
            <a:ext cx="3174603" cy="2160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428728" y="642918"/>
            <a:ext cx="6215106" cy="914400"/>
          </a:xfrm>
          <a:prstGeom prst="wav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Игра «Кто где живет?»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конура" descr="2693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714488"/>
            <a:ext cx="2214578" cy="1935104"/>
          </a:xfrm>
          <a:prstGeom prst="rect">
            <a:avLst/>
          </a:prstGeom>
        </p:spPr>
      </p:pic>
      <p:pic>
        <p:nvPicPr>
          <p:cNvPr id="4" name="дупла" descr="9061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71612"/>
            <a:ext cx="1713825" cy="2285814"/>
          </a:xfrm>
          <a:prstGeom prst="rect">
            <a:avLst/>
          </a:prstGeom>
        </p:spPr>
      </p:pic>
      <p:pic>
        <p:nvPicPr>
          <p:cNvPr id="5" name="берога" descr="Bud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1357298"/>
            <a:ext cx="3214678" cy="2714620"/>
          </a:xfrm>
          <a:prstGeom prst="rect">
            <a:avLst/>
          </a:prstGeom>
        </p:spPr>
      </p:pic>
      <p:pic>
        <p:nvPicPr>
          <p:cNvPr id="6" name="конюшня" descr="white-horse-barn-3656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660" y="1500174"/>
            <a:ext cx="2746340" cy="2428892"/>
          </a:xfrm>
          <a:prstGeom prst="rect">
            <a:avLst/>
          </a:prstGeom>
        </p:spPr>
      </p:pic>
      <p:pic>
        <p:nvPicPr>
          <p:cNvPr id="7" name="собака" descr="197104_650x65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572008"/>
            <a:ext cx="2618882" cy="1962147"/>
          </a:xfrm>
          <a:prstGeom prst="rect">
            <a:avLst/>
          </a:prstGeom>
        </p:spPr>
      </p:pic>
      <p:pic>
        <p:nvPicPr>
          <p:cNvPr id="8" name="лошадь" descr="8774550ec753694c2677b29bdc1e93e1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4429132"/>
            <a:ext cx="2357434" cy="2035960"/>
          </a:xfrm>
          <a:prstGeom prst="rect">
            <a:avLst/>
          </a:prstGeom>
        </p:spPr>
      </p:pic>
      <p:pic>
        <p:nvPicPr>
          <p:cNvPr id="9" name="медведь" descr="bear_PNG2345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050" y="4429132"/>
            <a:ext cx="2856237" cy="2147890"/>
          </a:xfrm>
          <a:prstGeom prst="rect">
            <a:avLst/>
          </a:prstGeom>
        </p:spPr>
      </p:pic>
      <p:pic>
        <p:nvPicPr>
          <p:cNvPr id="12" name="белка" descr="squirrel_PNG1578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71670" y="4357694"/>
            <a:ext cx="2155863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5273E-6 L 0.70087 -0.28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14 -0.12049 L 0.2816 -0.43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0.02059 L -0.43993 -0.323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299E-6 L -0.47205 -0.309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42</Words>
  <Application>Microsoft Office PowerPoint</Application>
  <PresentationFormat>Экран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Зеленская</dc:creator>
  <cp:lastModifiedBy>Зеленская</cp:lastModifiedBy>
  <cp:revision>4</cp:revision>
  <dcterms:created xsi:type="dcterms:W3CDTF">2018-11-21T07:12:58Z</dcterms:created>
  <dcterms:modified xsi:type="dcterms:W3CDTF">2018-12-06T10:07:46Z</dcterms:modified>
</cp:coreProperties>
</file>